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audio1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55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56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800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8897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119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530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571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496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647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8043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968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75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2800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790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054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207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46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34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5538-goldfish-free-download-png-hd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reepngimg.com/png/14252-newspaper-picture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creativecommons.org/licenses/by-nc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hyperlink" Target="https://fortnite.gamepedia.com/Rift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gall.com/shark-p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6F4FD9-29E8-544B-70FF-B7B79ACD7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/>
          <a:lstStyle/>
          <a:p>
            <a:r>
              <a:rPr lang="fr-FR" dirty="0"/>
              <a:t>Sécurité des logs, des journaux et de la gestion des erreurs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918FC0-4203-9801-D844-DFE0BEC87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443984"/>
            <a:ext cx="8689976" cy="1371599"/>
          </a:xfrm>
          <a:effectLst>
            <a:reflection blurRad="6350" stA="50000" endA="300" endPos="55500" dist="101600" dir="5400000" sy="-100000" algn="bl" rotWithShape="0"/>
          </a:effectLst>
        </p:spPr>
        <p:txBody>
          <a:bodyPr/>
          <a:lstStyle/>
          <a:p>
            <a:r>
              <a:rPr lang="en-US" dirty="0" err="1"/>
              <a:t>Pr</a:t>
            </a:r>
            <a:r>
              <a:rPr lang="fr-FR" dirty="0"/>
              <a:t>é</a:t>
            </a:r>
            <a:r>
              <a:rPr lang="en-US" dirty="0"/>
              <a:t>sent</a:t>
            </a:r>
            <a:r>
              <a:rPr lang="fr-FR" dirty="0"/>
              <a:t>é</a:t>
            </a:r>
            <a:r>
              <a:rPr lang="en-US" dirty="0"/>
              <a:t> par LEFEBVRE Lawrence, </a:t>
            </a:r>
          </a:p>
          <a:p>
            <a:r>
              <a:rPr lang="en-US" dirty="0" err="1"/>
              <a:t>Boulmerka</a:t>
            </a:r>
            <a:r>
              <a:rPr lang="en-US" dirty="0"/>
              <a:t> </a:t>
            </a:r>
            <a:r>
              <a:rPr lang="en-US" dirty="0" err="1"/>
              <a:t>Aemir</a:t>
            </a:r>
            <a:r>
              <a:rPr lang="en-US" dirty="0"/>
              <a:t> et Fortier Antoine</a:t>
            </a:r>
          </a:p>
        </p:txBody>
      </p:sp>
      <p:pic>
        <p:nvPicPr>
          <p:cNvPr id="5" name="Image 4" descr="Une image contenant poisson, Aileron, poisson rouge, Biologie marine&#10;&#10;Description générée automatiquement">
            <a:extLst>
              <a:ext uri="{FF2B5EF4-FFF2-40B4-BE49-F238E27FC236}">
                <a16:creationId xmlns:a16="http://schemas.microsoft.com/office/drawing/2014/main" id="{E6707DFD-B045-97BB-8AC8-0C96DDD3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360960" flipH="1">
            <a:off x="639387" y="4700780"/>
            <a:ext cx="1702595" cy="111480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A17B9F-8C92-7D91-02F6-A7274A35EDA2}"/>
              </a:ext>
            </a:extLst>
          </p:cNvPr>
          <p:cNvSpPr txBox="1"/>
          <p:nvPr/>
        </p:nvSpPr>
        <p:spPr>
          <a:xfrm>
            <a:off x="264665" y="7406640"/>
            <a:ext cx="104739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3" tooltip="https://freepngimg.com/png/45538-goldfish-free-download-png-hd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4" tooltip="https://creativecommons.org/licenses/by-nc/3.0/"/>
              </a:rPr>
              <a:t>CC BY-NC</a:t>
            </a:r>
            <a:endParaRPr lang="fr-FR" sz="900"/>
          </a:p>
        </p:txBody>
      </p:sp>
      <p:pic>
        <p:nvPicPr>
          <p:cNvPr id="8" name="Image 7" descr="Une image contenant journal, papier, Produit en papier, texte">
            <a:extLst>
              <a:ext uri="{FF2B5EF4-FFF2-40B4-BE49-F238E27FC236}">
                <a16:creationId xmlns:a16="http://schemas.microsoft.com/office/drawing/2014/main" id="{659D774D-A161-0C00-7667-1CB22B0E70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flipH="1">
            <a:off x="10265379" y="789098"/>
            <a:ext cx="1926621" cy="101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95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3F7FC5-E97E-F207-6590-CA2078A38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149" y="268712"/>
            <a:ext cx="10364451" cy="1596177"/>
          </a:xfrm>
        </p:spPr>
        <p:txBody>
          <a:bodyPr/>
          <a:lstStyle/>
          <a:p>
            <a:r>
              <a:rPr lang="en-US" dirty="0"/>
              <a:t>Table des </a:t>
            </a:r>
            <a:r>
              <a:rPr lang="en-US" dirty="0" err="1"/>
              <a:t>mati</a:t>
            </a:r>
            <a:r>
              <a:rPr lang="fr-FR" dirty="0"/>
              <a:t>è</a:t>
            </a:r>
            <a:r>
              <a:rPr lang="en-US" dirty="0"/>
              <a:t>res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DBE0D6-5723-08A6-DC2B-EB7CEC2608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149" y="1716946"/>
            <a:ext cx="10363826" cy="342410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  <a:p>
            <a:pPr>
              <a:lnSpc>
                <a:spcPct val="200000"/>
              </a:lnSpc>
            </a:pPr>
            <a:r>
              <a:rPr lang="fr-FR" dirty="0"/>
              <a:t>Comment ré</a:t>
            </a:r>
            <a:r>
              <a:rPr lang="en-US" dirty="0" err="1"/>
              <a:t>gler</a:t>
            </a:r>
            <a:r>
              <a:rPr lang="en-US" dirty="0"/>
              <a:t> le </a:t>
            </a:r>
            <a:r>
              <a:rPr lang="en-US" dirty="0" err="1"/>
              <a:t>problème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possible (spoiler </a:t>
            </a:r>
            <a:r>
              <a:rPr lang="en-US" dirty="0" err="1"/>
              <a:t>oui</a:t>
            </a:r>
            <a:r>
              <a:rPr lang="en-US" dirty="0"/>
              <a:t>)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0068D5A-57C5-F982-04F0-66796DCD33D2}"/>
              </a:ext>
            </a:extLst>
          </p:cNvPr>
          <p:cNvSpPr txBox="1"/>
          <p:nvPr/>
        </p:nvSpPr>
        <p:spPr>
          <a:xfrm>
            <a:off x="100584" y="6473871"/>
            <a:ext cx="105978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(La police d’</a:t>
            </a:r>
            <a:r>
              <a:rPr lang="fr-FR" sz="900" dirty="0"/>
              <a:t>é</a:t>
            </a:r>
            <a:r>
              <a:rPr lang="en-US" sz="900" dirty="0" err="1"/>
              <a:t>criture</a:t>
            </a:r>
            <a:r>
              <a:rPr lang="en-US" sz="900" dirty="0"/>
              <a:t> sera diff</a:t>
            </a:r>
            <a:r>
              <a:rPr lang="fr-FR" sz="900" dirty="0"/>
              <a:t>é</a:t>
            </a:r>
            <a:r>
              <a:rPr lang="en-US" sz="900" dirty="0" err="1"/>
              <a:t>rente</a:t>
            </a:r>
            <a:r>
              <a:rPr lang="en-US" sz="900" dirty="0"/>
              <a:t> pour la suite, </a:t>
            </a:r>
            <a:r>
              <a:rPr lang="en-US" sz="900" dirty="0" err="1"/>
              <a:t>puisque</a:t>
            </a:r>
            <a:r>
              <a:rPr lang="en-US" sz="900" dirty="0"/>
              <a:t> </a:t>
            </a:r>
            <a:r>
              <a:rPr lang="en-US" sz="900" dirty="0" err="1"/>
              <a:t>cette</a:t>
            </a:r>
            <a:r>
              <a:rPr lang="en-US" sz="900" dirty="0"/>
              <a:t> </a:t>
            </a:r>
            <a:r>
              <a:rPr lang="en-US" sz="900" dirty="0" err="1"/>
              <a:t>derni</a:t>
            </a:r>
            <a:r>
              <a:rPr lang="fr-FR" sz="900" dirty="0"/>
              <a:t>è</a:t>
            </a:r>
            <a:r>
              <a:rPr lang="en-US" sz="900" dirty="0"/>
              <a:t>re ne </a:t>
            </a:r>
            <a:r>
              <a:rPr lang="en-US" sz="900" dirty="0" err="1"/>
              <a:t>permet</a:t>
            </a:r>
            <a:r>
              <a:rPr lang="en-US" sz="900" dirty="0"/>
              <a:t> pas d’</a:t>
            </a:r>
            <a:r>
              <a:rPr lang="fr-FR" sz="900" dirty="0"/>
              <a:t>é</a:t>
            </a:r>
            <a:r>
              <a:rPr lang="en-US" sz="900" dirty="0" err="1"/>
              <a:t>crire</a:t>
            </a:r>
            <a:r>
              <a:rPr lang="en-US" sz="900" dirty="0"/>
              <a:t> </a:t>
            </a:r>
            <a:r>
              <a:rPr lang="en-US" sz="900" dirty="0" err="1"/>
              <a:t>en</a:t>
            </a:r>
            <a:r>
              <a:rPr lang="en-US" sz="900" dirty="0"/>
              <a:t> minuscule.)</a:t>
            </a:r>
            <a:endParaRPr lang="fr-FR" sz="900" dirty="0"/>
          </a:p>
        </p:txBody>
      </p:sp>
      <p:pic>
        <p:nvPicPr>
          <p:cNvPr id="8" name="Image 7" descr="Une image contenant fleur">
            <a:extLst>
              <a:ext uri="{FF2B5EF4-FFF2-40B4-BE49-F238E27FC236}">
                <a16:creationId xmlns:a16="http://schemas.microsoft.com/office/drawing/2014/main" id="{FF8D4176-7926-D3A6-3FD7-2943A1119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321040" y="1125185"/>
            <a:ext cx="3124200" cy="3124200"/>
          </a:xfrm>
          <a:prstGeom prst="rect">
            <a:avLst/>
          </a:prstGeom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0BB5BE17-684E-F7B4-E024-C3D006D67D75}"/>
              </a:ext>
            </a:extLst>
          </p:cNvPr>
          <p:cNvSpPr/>
          <p:nvPr/>
        </p:nvSpPr>
        <p:spPr>
          <a:xfrm rot="21263118">
            <a:off x="7095744" y="2679778"/>
            <a:ext cx="1664208" cy="237744"/>
          </a:xfrm>
          <a:prstGeom prst="rightArrow">
            <a:avLst>
              <a:gd name="adj1" fmla="val 50000"/>
              <a:gd name="adj2" fmla="val 13461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843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origami"/>
        <p:sndAc>
          <p:stSnd>
            <p:snd r:embed="rId2" name="applause.wav"/>
          </p:stSnd>
        </p:sndAc>
      </p:transition>
    </mc:Choice>
    <mc:Fallback xmlns="">
      <p:transition spd="slow">
        <p:fade/>
        <p:sndAc>
          <p:stSnd>
            <p:snd r:embed="rId5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551367-D9A3-93EF-4D77-8D657D4D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br>
              <a:rPr lang="en-US" dirty="0"/>
            </a:b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1E0669C-7375-00DF-F138-1F317E92FB18}"/>
              </a:ext>
            </a:extLst>
          </p:cNvPr>
          <p:cNvSpPr txBox="1"/>
          <p:nvPr/>
        </p:nvSpPr>
        <p:spPr>
          <a:xfrm>
            <a:off x="1400243" y="2030028"/>
            <a:ext cx="93908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Un log </a:t>
            </a:r>
            <a:r>
              <a:rPr lang="en-US" sz="2000" dirty="0"/>
              <a:t>=&gt; </a:t>
            </a:r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notification d'un événement </a:t>
            </a:r>
            <a:r>
              <a:rPr lang="fr-CA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envoy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par un service,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application…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 journal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ensemble des logs d’une application</a:t>
            </a: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Gestion des erreurs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comment le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systè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g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rer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des param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è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tres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qui ne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sont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pas pris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compte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l’algorithme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1028" name="Picture 4" descr="Schitt's Creek gif. Eugene Levy as Johnny looks down at two pieces of paper he’s holding, looking a bit concerned and confused. He looks up with a puzzled and almost disappointed look on his face and asks, “What am I looking at?”">
            <a:extLst>
              <a:ext uri="{FF2B5EF4-FFF2-40B4-BE49-F238E27FC236}">
                <a16:creationId xmlns:a16="http://schemas.microsoft.com/office/drawing/2014/main" id="{3E059D80-43FA-C552-0910-D8EA2FD40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803" y="166116"/>
            <a:ext cx="6525768" cy="652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Aileron, poisson, requin, Mammifère marin&#10;&#10;Description générée automatiquement">
            <a:extLst>
              <a:ext uri="{FF2B5EF4-FFF2-40B4-BE49-F238E27FC236}">
                <a16:creationId xmlns:a16="http://schemas.microsoft.com/office/drawing/2014/main" id="{9C1F2145-C3BF-E93D-0F6F-5950470B08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168118">
            <a:off x="9511784" y="393317"/>
            <a:ext cx="2202754" cy="12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6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2.70833E-6 2.22222E-6 L 0.03854 0.31736 " pathEditMode="relative" rAng="0" ptsTypes="AA">
                                      <p:cBhvr>
                                        <p:cTn id="9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15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onds dans l’eau">
  <a:themeElements>
    <a:clrScheme name="Ronds dans l’eau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erre de lai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TM04033925[[fn=Ronds dans l’eau]]</Template>
  <TotalTime>36</TotalTime>
  <Words>151</Words>
  <Application>Microsoft Office PowerPoint</Application>
  <PresentationFormat>Grand écran</PresentationFormat>
  <Paragraphs>20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Arial</vt:lpstr>
      <vt:lpstr>Calibri</vt:lpstr>
      <vt:lpstr>Trebuchet MS</vt:lpstr>
      <vt:lpstr>Ronds dans l’eau</vt:lpstr>
      <vt:lpstr>Sécurité des logs, des journaux et de la gestion des erreurs</vt:lpstr>
      <vt:lpstr>Table des matières</vt:lpstr>
      <vt:lpstr>QU’est ce que c’est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lawrence lefebvre</dc:creator>
  <cp:lastModifiedBy>lawrence lefebvre</cp:lastModifiedBy>
  <cp:revision>17</cp:revision>
  <dcterms:created xsi:type="dcterms:W3CDTF">2024-04-03T15:09:28Z</dcterms:created>
  <dcterms:modified xsi:type="dcterms:W3CDTF">2024-04-05T12:23:42Z</dcterms:modified>
</cp:coreProperties>
</file>

<file path=docProps/thumbnail.jpeg>
</file>